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72207"/>
          </a:xfrm>
        </p:spPr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ΕΠΑ.Λ ΑΧΑΡΝΩΝ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71738"/>
            <a:ext cx="6480719" cy="33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1169988"/>
            <a:ext cx="4248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8" y="1531938"/>
            <a:ext cx="36671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1217613"/>
            <a:ext cx="43243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969963"/>
            <a:ext cx="4381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917575"/>
            <a:ext cx="42481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411163"/>
            <a:ext cx="4295775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420688"/>
            <a:ext cx="44577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420688"/>
            <a:ext cx="435292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401638"/>
            <a:ext cx="4343400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363538"/>
            <a:ext cx="4295775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tsemi\Desktop\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00200"/>
            <a:ext cx="5112567" cy="47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434975"/>
            <a:ext cx="4410075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430213"/>
            <a:ext cx="43053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430213"/>
            <a:ext cx="42100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tsemi\Desktop\2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697" y="1600200"/>
            <a:ext cx="326860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611" y="0"/>
            <a:ext cx="49527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611" y="0"/>
            <a:ext cx="49527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611" y="0"/>
            <a:ext cx="49527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611" y="0"/>
            <a:ext cx="49527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5 (3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611" y="0"/>
            <a:ext cx="49527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611" y="0"/>
            <a:ext cx="495277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</Words>
  <Application>Microsoft Office PowerPoint</Application>
  <PresentationFormat>Προβολή στην οθόνη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3Ο ΕΠΑ.Λ ΑΧΑΡΝΩΝ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Rafahl2004</dc:creator>
  <cp:lastModifiedBy>MΙΧΑΗΛ ΤΣΕΡΤΟΣ</cp:lastModifiedBy>
  <cp:revision>20</cp:revision>
  <dcterms:created xsi:type="dcterms:W3CDTF">2024-04-24T21:53:41Z</dcterms:created>
  <dcterms:modified xsi:type="dcterms:W3CDTF">2024-04-25T21:01:54Z</dcterms:modified>
</cp:coreProperties>
</file>